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22b206f0d84d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1b3598171c426a"/>
  </p:sldMasterIdLst>
  <p:sldIdLst>
    <p:sldId xmlns:r="http://schemas.openxmlformats.org/officeDocument/2006/relationships" id="256" r:id="Rdc6270cf3c424f77"/>
    <p:sldId xmlns:r="http://schemas.openxmlformats.org/officeDocument/2006/relationships" id="257" r:id="Rf68e755d8f8a4d9e"/>
    <p:sldId xmlns:r="http://schemas.openxmlformats.org/officeDocument/2006/relationships" id="258" r:id="R7f56303721ca48a8"/>
    <p:sldId xmlns:r="http://schemas.openxmlformats.org/officeDocument/2006/relationships" id="259" r:id="R7a4c0049dd6f40ea"/>
    <p:sldId xmlns:r="http://schemas.openxmlformats.org/officeDocument/2006/relationships" id="260" r:id="Rca40c7f8dc964c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1b3598171c426a" /><Relationship Type="http://schemas.openxmlformats.org/officeDocument/2006/relationships/slide" Target="/ppt/slides/slide1.xml" Id="Rdc6270cf3c424f77" /><Relationship Type="http://schemas.openxmlformats.org/officeDocument/2006/relationships/slide" Target="/ppt/slides/slide2.xml" Id="Rf68e755d8f8a4d9e" /><Relationship Type="http://schemas.openxmlformats.org/officeDocument/2006/relationships/slide" Target="/ppt/slides/slide3.xml" Id="R7f56303721ca48a8" /><Relationship Type="http://schemas.openxmlformats.org/officeDocument/2006/relationships/slide" Target="/ppt/slides/slide4.xml" Id="R7a4c0049dd6f40ea" /><Relationship Type="http://schemas.openxmlformats.org/officeDocument/2006/relationships/slide" Target="/ppt/slides/slide5.xml" Id="Rca40c7f8dc964c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81a9fbdcf446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baf51e02a4b4d" /><Relationship Type="http://schemas.openxmlformats.org/officeDocument/2006/relationships/theme" Target="/ppt/slideMasters/theme/theme1.xml" Id="R1e3931dbac7a4d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8baf51e02a4b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79101267a45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50eb576c84d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ca93faac145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70da36c724a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5427ca98c42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DESIGN247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DESIGN247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