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2488a588f04b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65875b10fb4bc0"/>
  </p:sldMasterIdLst>
  <p:sldIdLst>
    <p:sldId xmlns:r="http://schemas.openxmlformats.org/officeDocument/2006/relationships" id="256" r:id="R577d2cbd99244891"/>
    <p:sldId xmlns:r="http://schemas.openxmlformats.org/officeDocument/2006/relationships" id="257" r:id="Rf8b23394800c49d3"/>
    <p:sldId xmlns:r="http://schemas.openxmlformats.org/officeDocument/2006/relationships" id="258" r:id="R316b6b47f662490a"/>
    <p:sldId xmlns:r="http://schemas.openxmlformats.org/officeDocument/2006/relationships" id="259" r:id="R3b1a8490a5854225"/>
    <p:sldId xmlns:r="http://schemas.openxmlformats.org/officeDocument/2006/relationships" id="260" r:id="R4f29fd4688ac4362"/>
    <p:sldId xmlns:r="http://schemas.openxmlformats.org/officeDocument/2006/relationships" id="261" r:id="Rede1cecf5c4b4c32"/>
    <p:sldId xmlns:r="http://schemas.openxmlformats.org/officeDocument/2006/relationships" id="262" r:id="R0ae0bfadfaf74b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65875b10fb4bc0" /><Relationship Type="http://schemas.openxmlformats.org/officeDocument/2006/relationships/slide" Target="/ppt/slides/slide1.xml" Id="R577d2cbd99244891" /><Relationship Type="http://schemas.openxmlformats.org/officeDocument/2006/relationships/slide" Target="/ppt/slides/slide2.xml" Id="Rf8b23394800c49d3" /><Relationship Type="http://schemas.openxmlformats.org/officeDocument/2006/relationships/slide" Target="/ppt/slides/slide3.xml" Id="R316b6b47f662490a" /><Relationship Type="http://schemas.openxmlformats.org/officeDocument/2006/relationships/slide" Target="/ppt/slides/slide4.xml" Id="R3b1a8490a5854225" /><Relationship Type="http://schemas.openxmlformats.org/officeDocument/2006/relationships/slide" Target="/ppt/slides/slide5.xml" Id="R4f29fd4688ac4362" /><Relationship Type="http://schemas.openxmlformats.org/officeDocument/2006/relationships/slide" Target="/ppt/slides/slide6.xml" Id="Rede1cecf5c4b4c32" /><Relationship Type="http://schemas.openxmlformats.org/officeDocument/2006/relationships/slide" Target="/ppt/slides/slide7.xml" Id="R0ae0bfadfaf74b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e5d0d0e1c341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c6bc21b2f4a65" /><Relationship Type="http://schemas.openxmlformats.org/officeDocument/2006/relationships/theme" Target="/ppt/slideMasters/theme/theme1.xml" Id="R7e77cbe0081c49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5c6bc21b2f4a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f81ff76d743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7d39705924c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de8eade8042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bcdd24b254d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4217e37304f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20244942e49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85764d65a40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PURE JOY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PURE JOY AS ble etablert [år] og holder til i Borgenhaugen.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LUNDGÅRD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Paulsens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1738 Borgenhaugen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post@purejoy.no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www.purejoy.no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999 079 849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PURE JOY AS</a:t>
            </a:r>
          </a:p>
        </p:txBody>
      </p:sp>
    </p:spTree>
  </p:cSld>
  <p:clrMapOvr>
    <a:masterClrMapping xmlns:a="http://schemas.openxmlformats.org/drawingml/2006/main"/>
  </p:clrMapOvr>
</p:sld>
</file>