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5d7f39ee534b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f458911f614980"/>
  </p:sldMasterIdLst>
  <p:sldIdLst>
    <p:sldId xmlns:r="http://schemas.openxmlformats.org/officeDocument/2006/relationships" id="256" r:id="R67a6a0d61725428f"/>
    <p:sldId xmlns:r="http://schemas.openxmlformats.org/officeDocument/2006/relationships" id="257" r:id="R64a756ba93b54dba"/>
    <p:sldId xmlns:r="http://schemas.openxmlformats.org/officeDocument/2006/relationships" id="258" r:id="R0c436abc021945b6"/>
    <p:sldId xmlns:r="http://schemas.openxmlformats.org/officeDocument/2006/relationships" id="259" r:id="R55c181b7b1d24e3b"/>
    <p:sldId xmlns:r="http://schemas.openxmlformats.org/officeDocument/2006/relationships" id="260" r:id="R302f7f1a5a674e7e"/>
    <p:sldId xmlns:r="http://schemas.openxmlformats.org/officeDocument/2006/relationships" id="261" r:id="R2f66f9efa1ae47b1"/>
    <p:sldId xmlns:r="http://schemas.openxmlformats.org/officeDocument/2006/relationships" id="262" r:id="R0894cb78bea243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f458911f614980" /><Relationship Type="http://schemas.openxmlformats.org/officeDocument/2006/relationships/slide" Target="/ppt/slides/slide1.xml" Id="R67a6a0d61725428f" /><Relationship Type="http://schemas.openxmlformats.org/officeDocument/2006/relationships/slide" Target="/ppt/slides/slide2.xml" Id="R64a756ba93b54dba" /><Relationship Type="http://schemas.openxmlformats.org/officeDocument/2006/relationships/slide" Target="/ppt/slides/slide3.xml" Id="R0c436abc021945b6" /><Relationship Type="http://schemas.openxmlformats.org/officeDocument/2006/relationships/slide" Target="/ppt/slides/slide4.xml" Id="R55c181b7b1d24e3b" /><Relationship Type="http://schemas.openxmlformats.org/officeDocument/2006/relationships/slide" Target="/ppt/slides/slide5.xml" Id="R302f7f1a5a674e7e" /><Relationship Type="http://schemas.openxmlformats.org/officeDocument/2006/relationships/slide" Target="/ppt/slides/slide6.xml" Id="R2f66f9efa1ae47b1" /><Relationship Type="http://schemas.openxmlformats.org/officeDocument/2006/relationships/slide" Target="/ppt/slides/slide7.xml" Id="R0894cb78bea243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5a49ed1b874f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d535b1434431f" /><Relationship Type="http://schemas.openxmlformats.org/officeDocument/2006/relationships/theme" Target="/ppt/slideMasters/theme/theme1.xml" Id="Rc9078144350a44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0d535b143443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738553cd343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03d5cffb548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0f5d4644c4e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9f66adc3940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a6e7532004a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4263565814b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9c8a6966b4e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ANDREAS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11 125 591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10 787 579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11 117 563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199 004 210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199 225 343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NERGAARD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Norscan Partners AS, Karenslyst allé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sa@norscanas.no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999 143 164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INVEST AS</a:t>
            </a:r>
          </a:p>
        </p:txBody>
      </p:sp>
    </p:spTree>
  </p:cSld>
  <p:clrMapOvr>
    <a:masterClrMapping xmlns:a="http://schemas.openxmlformats.org/drawingml/2006/main"/>
  </p:clrMapOvr>
</p:sld>
</file>