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60b63c240743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0127dd48184259"/>
  </p:sldMasterIdLst>
  <p:sldIdLst>
    <p:sldId xmlns:r="http://schemas.openxmlformats.org/officeDocument/2006/relationships" id="256" r:id="R32515e1f10e24af0"/>
    <p:sldId xmlns:r="http://schemas.openxmlformats.org/officeDocument/2006/relationships" id="257" r:id="R756187e2be0b4ae7"/>
    <p:sldId xmlns:r="http://schemas.openxmlformats.org/officeDocument/2006/relationships" id="258" r:id="Re79cc4f828fd4f36"/>
    <p:sldId xmlns:r="http://schemas.openxmlformats.org/officeDocument/2006/relationships" id="259" r:id="Rbfea746168be4568"/>
    <p:sldId xmlns:r="http://schemas.openxmlformats.org/officeDocument/2006/relationships" id="260" r:id="R59b21d99aebe4546"/>
    <p:sldId xmlns:r="http://schemas.openxmlformats.org/officeDocument/2006/relationships" id="261" r:id="Ra77efce7c0fa4f4d"/>
    <p:sldId xmlns:r="http://schemas.openxmlformats.org/officeDocument/2006/relationships" id="262" r:id="R7843e7b287b74a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0127dd48184259" /><Relationship Type="http://schemas.openxmlformats.org/officeDocument/2006/relationships/slide" Target="/ppt/slides/slide1.xml" Id="R32515e1f10e24af0" /><Relationship Type="http://schemas.openxmlformats.org/officeDocument/2006/relationships/slide" Target="/ppt/slides/slide2.xml" Id="R756187e2be0b4ae7" /><Relationship Type="http://schemas.openxmlformats.org/officeDocument/2006/relationships/slide" Target="/ppt/slides/slide3.xml" Id="Re79cc4f828fd4f36" /><Relationship Type="http://schemas.openxmlformats.org/officeDocument/2006/relationships/slide" Target="/ppt/slides/slide4.xml" Id="Rbfea746168be4568" /><Relationship Type="http://schemas.openxmlformats.org/officeDocument/2006/relationships/slide" Target="/ppt/slides/slide5.xml" Id="R59b21d99aebe4546" /><Relationship Type="http://schemas.openxmlformats.org/officeDocument/2006/relationships/slide" Target="/ppt/slides/slide6.xml" Id="Ra77efce7c0fa4f4d" /><Relationship Type="http://schemas.openxmlformats.org/officeDocument/2006/relationships/slide" Target="/ppt/slides/slide7.xml" Id="R7843e7b287b74a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154f58e4b04c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bbe0964a84502" /><Relationship Type="http://schemas.openxmlformats.org/officeDocument/2006/relationships/theme" Target="/ppt/slideMasters/theme/theme1.xml" Id="R8fb4b5be7ee04b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1bbe0964a845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4276f31c443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52bae3ea448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4defc525f40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db1ccfb0747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c6ad60f84345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01e5b77c34a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f59926b3f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VERDANDI RESTAURANT OG BARDRIFT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VERDANDI RESTAURANT OG BARDRIFT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639 645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2 477 631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SINGH GURPREET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Kjølberggata 29A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999 145 337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VERDANDI RESTAURANT OG BARDRIFT AS</a:t>
            </a:r>
          </a:p>
        </p:txBody>
      </p:sp>
    </p:spTree>
  </p:cSld>
  <p:clrMapOvr>
    <a:masterClrMapping xmlns:a="http://schemas.openxmlformats.org/drawingml/2006/main"/>
  </p:clrMapOvr>
</p:sld>
</file>