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ef5450154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c4075ec964a18"/>
  </p:sldMasterIdLst>
  <p:sldIdLst>
    <p:sldId xmlns:r="http://schemas.openxmlformats.org/officeDocument/2006/relationships" id="256" r:id="R85156358b1574b9e"/>
    <p:sldId xmlns:r="http://schemas.openxmlformats.org/officeDocument/2006/relationships" id="257" r:id="R31682da3e90746d0"/>
    <p:sldId xmlns:r="http://schemas.openxmlformats.org/officeDocument/2006/relationships" id="258" r:id="R9c512fa4261b4dee"/>
    <p:sldId xmlns:r="http://schemas.openxmlformats.org/officeDocument/2006/relationships" id="259" r:id="R87352fc8115e4a6f"/>
    <p:sldId xmlns:r="http://schemas.openxmlformats.org/officeDocument/2006/relationships" id="260" r:id="R4c8ffe0b28b74f5f"/>
    <p:sldId xmlns:r="http://schemas.openxmlformats.org/officeDocument/2006/relationships" id="261" r:id="Ra12efd24f7c143d5"/>
    <p:sldId xmlns:r="http://schemas.openxmlformats.org/officeDocument/2006/relationships" id="262" r:id="R3b8afe8f9ef545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c4075ec964a18" /><Relationship Type="http://schemas.openxmlformats.org/officeDocument/2006/relationships/slide" Target="/ppt/slides/slide1.xml" Id="R85156358b1574b9e" /><Relationship Type="http://schemas.openxmlformats.org/officeDocument/2006/relationships/slide" Target="/ppt/slides/slide2.xml" Id="R31682da3e90746d0" /><Relationship Type="http://schemas.openxmlformats.org/officeDocument/2006/relationships/slide" Target="/ppt/slides/slide3.xml" Id="R9c512fa4261b4dee" /><Relationship Type="http://schemas.openxmlformats.org/officeDocument/2006/relationships/slide" Target="/ppt/slides/slide4.xml" Id="R87352fc8115e4a6f" /><Relationship Type="http://schemas.openxmlformats.org/officeDocument/2006/relationships/slide" Target="/ppt/slides/slide5.xml" Id="R4c8ffe0b28b74f5f" /><Relationship Type="http://schemas.openxmlformats.org/officeDocument/2006/relationships/slide" Target="/ppt/slides/slide6.xml" Id="Ra12efd24f7c143d5" /><Relationship Type="http://schemas.openxmlformats.org/officeDocument/2006/relationships/slide" Target="/ppt/slides/slide7.xml" Id="R3b8afe8f9ef545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6a9137569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9d12b769d4bca" /><Relationship Type="http://schemas.openxmlformats.org/officeDocument/2006/relationships/theme" Target="/ppt/slideMasters/theme/theme1.xml" Id="Rc47f2cef98f546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9d12b769d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56f2ebf09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6fe25e4a8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0ad6ce88c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c56792fa1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56d8d09f04c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cc94eec3f43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6d297ca3e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51 678 776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52 046 464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L. RIIS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