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4d9b8814e5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02c604140f4411"/>
  </p:sldMasterIdLst>
  <p:sldIdLst>
    <p:sldId xmlns:r="http://schemas.openxmlformats.org/officeDocument/2006/relationships" id="256" r:id="R9ce64c550ae049b5"/>
    <p:sldId xmlns:r="http://schemas.openxmlformats.org/officeDocument/2006/relationships" id="257" r:id="R8785190686824384"/>
    <p:sldId xmlns:r="http://schemas.openxmlformats.org/officeDocument/2006/relationships" id="258" r:id="R757c73c9538643da"/>
    <p:sldId xmlns:r="http://schemas.openxmlformats.org/officeDocument/2006/relationships" id="259" r:id="R3d3f9718f1fd4c16"/>
    <p:sldId xmlns:r="http://schemas.openxmlformats.org/officeDocument/2006/relationships" id="260" r:id="Rbe7fe08ccc6d431a"/>
    <p:sldId xmlns:r="http://schemas.openxmlformats.org/officeDocument/2006/relationships" id="261" r:id="Rfb9376272a4e43e1"/>
    <p:sldId xmlns:r="http://schemas.openxmlformats.org/officeDocument/2006/relationships" id="262" r:id="Rdc91e1654416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2c604140f4411" /><Relationship Type="http://schemas.openxmlformats.org/officeDocument/2006/relationships/slide" Target="/ppt/slides/slide1.xml" Id="R9ce64c550ae049b5" /><Relationship Type="http://schemas.openxmlformats.org/officeDocument/2006/relationships/slide" Target="/ppt/slides/slide2.xml" Id="R8785190686824384" /><Relationship Type="http://schemas.openxmlformats.org/officeDocument/2006/relationships/slide" Target="/ppt/slides/slide3.xml" Id="R757c73c9538643da" /><Relationship Type="http://schemas.openxmlformats.org/officeDocument/2006/relationships/slide" Target="/ppt/slides/slide4.xml" Id="R3d3f9718f1fd4c16" /><Relationship Type="http://schemas.openxmlformats.org/officeDocument/2006/relationships/slide" Target="/ppt/slides/slide5.xml" Id="Rbe7fe08ccc6d431a" /><Relationship Type="http://schemas.openxmlformats.org/officeDocument/2006/relationships/slide" Target="/ppt/slides/slide6.xml" Id="Rfb9376272a4e43e1" /><Relationship Type="http://schemas.openxmlformats.org/officeDocument/2006/relationships/slide" Target="/ppt/slides/slide7.xml" Id="Rdc91e1654416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0ec0337c9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589bb18d64003" /><Relationship Type="http://schemas.openxmlformats.org/officeDocument/2006/relationships/theme" Target="/ppt/slideMasters/theme/theme1.xml" Id="R7719c1633a86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589bb18d6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79a3ff88c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650689ca8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c7fcc45e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29629b8d3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f567c6ef749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a68b9a73b46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37098e085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 VI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 VI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16 604 796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74 437 230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98 848 838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HITECVISION VI LP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Jåttåvågveien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999 178 359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 VI HOLDING AS</a:t>
            </a:r>
          </a:p>
        </p:txBody>
      </p:sp>
    </p:spTree>
  </p:cSld>
  <p:clrMapOvr>
    <a:masterClrMapping xmlns:a="http://schemas.openxmlformats.org/drawingml/2006/main"/>
  </p:clrMapOvr>
</p:sld>
</file>