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8d67dfd29e4b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471b50fa1740cd"/>
  </p:sldMasterIdLst>
  <p:sldIdLst>
    <p:sldId xmlns:r="http://schemas.openxmlformats.org/officeDocument/2006/relationships" id="256" r:id="Rb2da42a9e7b24656"/>
    <p:sldId xmlns:r="http://schemas.openxmlformats.org/officeDocument/2006/relationships" id="257" r:id="Rbe73b9e22aec49b2"/>
    <p:sldId xmlns:r="http://schemas.openxmlformats.org/officeDocument/2006/relationships" id="258" r:id="Rd9220e43f762437d"/>
    <p:sldId xmlns:r="http://schemas.openxmlformats.org/officeDocument/2006/relationships" id="259" r:id="R73e9b8d441024bd8"/>
    <p:sldId xmlns:r="http://schemas.openxmlformats.org/officeDocument/2006/relationships" id="260" r:id="R492a052e6fc34445"/>
    <p:sldId xmlns:r="http://schemas.openxmlformats.org/officeDocument/2006/relationships" id="261" r:id="Rd9d3ec37783e490b"/>
    <p:sldId xmlns:r="http://schemas.openxmlformats.org/officeDocument/2006/relationships" id="262" r:id="R872a472c65b84d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471b50fa1740cd" /><Relationship Type="http://schemas.openxmlformats.org/officeDocument/2006/relationships/slide" Target="/ppt/slides/slide1.xml" Id="Rb2da42a9e7b24656" /><Relationship Type="http://schemas.openxmlformats.org/officeDocument/2006/relationships/slide" Target="/ppt/slides/slide2.xml" Id="Rbe73b9e22aec49b2" /><Relationship Type="http://schemas.openxmlformats.org/officeDocument/2006/relationships/slide" Target="/ppt/slides/slide3.xml" Id="Rd9220e43f762437d" /><Relationship Type="http://schemas.openxmlformats.org/officeDocument/2006/relationships/slide" Target="/ppt/slides/slide4.xml" Id="R73e9b8d441024bd8" /><Relationship Type="http://schemas.openxmlformats.org/officeDocument/2006/relationships/slide" Target="/ppt/slides/slide5.xml" Id="R492a052e6fc34445" /><Relationship Type="http://schemas.openxmlformats.org/officeDocument/2006/relationships/slide" Target="/ppt/slides/slide6.xml" Id="Rd9d3ec37783e490b" /><Relationship Type="http://schemas.openxmlformats.org/officeDocument/2006/relationships/slide" Target="/ppt/slides/slide7.xml" Id="R872a472c65b84d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ed0ca0a4343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0786aa81c4e26" /><Relationship Type="http://schemas.openxmlformats.org/officeDocument/2006/relationships/theme" Target="/ppt/slideMasters/theme/theme1.xml" Id="Rfd94492a49aa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0786aa81c4e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ac3639beb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07fd9e731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574fd8e674c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2800ddc6c43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d1bb6e0de4a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3e21b9dae48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aab589a26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