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6c25ce10a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9e5f03355440a"/>
  </p:sldMasterIdLst>
  <p:sldIdLst>
    <p:sldId xmlns:r="http://schemas.openxmlformats.org/officeDocument/2006/relationships" id="256" r:id="R7d8cdbf7df314eb3"/>
    <p:sldId xmlns:r="http://schemas.openxmlformats.org/officeDocument/2006/relationships" id="257" r:id="Ra5e41babf791424c"/>
    <p:sldId xmlns:r="http://schemas.openxmlformats.org/officeDocument/2006/relationships" id="258" r:id="R8f333781ec794988"/>
    <p:sldId xmlns:r="http://schemas.openxmlformats.org/officeDocument/2006/relationships" id="259" r:id="R87738337d2a34ad4"/>
    <p:sldId xmlns:r="http://schemas.openxmlformats.org/officeDocument/2006/relationships" id="260" r:id="R22012bbc6ae44600"/>
    <p:sldId xmlns:r="http://schemas.openxmlformats.org/officeDocument/2006/relationships" id="261" r:id="R354da9913aae47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9e5f03355440a" /><Relationship Type="http://schemas.openxmlformats.org/officeDocument/2006/relationships/slide" Target="/ppt/slides/slide1.xml" Id="R7d8cdbf7df314eb3" /><Relationship Type="http://schemas.openxmlformats.org/officeDocument/2006/relationships/slide" Target="/ppt/slides/slide2.xml" Id="Ra5e41babf791424c" /><Relationship Type="http://schemas.openxmlformats.org/officeDocument/2006/relationships/slide" Target="/ppt/slides/slide3.xml" Id="R8f333781ec794988" /><Relationship Type="http://schemas.openxmlformats.org/officeDocument/2006/relationships/slide" Target="/ppt/slides/slide4.xml" Id="R87738337d2a34ad4" /><Relationship Type="http://schemas.openxmlformats.org/officeDocument/2006/relationships/slide" Target="/ppt/slides/slide5.xml" Id="R22012bbc6ae44600" /><Relationship Type="http://schemas.openxmlformats.org/officeDocument/2006/relationships/slide" Target="/ppt/slides/slide6.xml" Id="R354da9913aae47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b91f70c1e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2b9db9c5e4812" /><Relationship Type="http://schemas.openxmlformats.org/officeDocument/2006/relationships/theme" Target="/ppt/slideMasters/theme/theme1.xml" Id="R27a9894cff6c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2b9db9c5e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b1dacda9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dd6245178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bce4b259a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4673e070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85d6d3620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288f635c2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