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53e23bdac545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ef58e9051c4eeb"/>
  </p:sldMasterIdLst>
  <p:sldIdLst>
    <p:sldId xmlns:r="http://schemas.openxmlformats.org/officeDocument/2006/relationships" id="256" r:id="R36c170bcd22d4f85"/>
    <p:sldId xmlns:r="http://schemas.openxmlformats.org/officeDocument/2006/relationships" id="257" r:id="R4b32647fb3b945f7"/>
    <p:sldId xmlns:r="http://schemas.openxmlformats.org/officeDocument/2006/relationships" id="258" r:id="R1dd5f2e69850438b"/>
    <p:sldId xmlns:r="http://schemas.openxmlformats.org/officeDocument/2006/relationships" id="259" r:id="R53481121c98c44dd"/>
    <p:sldId xmlns:r="http://schemas.openxmlformats.org/officeDocument/2006/relationships" id="260" r:id="Ra14b4af7d3244baa"/>
    <p:sldId xmlns:r="http://schemas.openxmlformats.org/officeDocument/2006/relationships" id="261" r:id="R07ca34fabca641f5"/>
    <p:sldId xmlns:r="http://schemas.openxmlformats.org/officeDocument/2006/relationships" id="262" r:id="Rd6d336f99da541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ef58e9051c4eeb" /><Relationship Type="http://schemas.openxmlformats.org/officeDocument/2006/relationships/slide" Target="/ppt/slides/slide1.xml" Id="R36c170bcd22d4f85" /><Relationship Type="http://schemas.openxmlformats.org/officeDocument/2006/relationships/slide" Target="/ppt/slides/slide2.xml" Id="R4b32647fb3b945f7" /><Relationship Type="http://schemas.openxmlformats.org/officeDocument/2006/relationships/slide" Target="/ppt/slides/slide3.xml" Id="R1dd5f2e69850438b" /><Relationship Type="http://schemas.openxmlformats.org/officeDocument/2006/relationships/slide" Target="/ppt/slides/slide4.xml" Id="R53481121c98c44dd" /><Relationship Type="http://schemas.openxmlformats.org/officeDocument/2006/relationships/slide" Target="/ppt/slides/slide5.xml" Id="Ra14b4af7d3244baa" /><Relationship Type="http://schemas.openxmlformats.org/officeDocument/2006/relationships/slide" Target="/ppt/slides/slide6.xml" Id="R07ca34fabca641f5" /><Relationship Type="http://schemas.openxmlformats.org/officeDocument/2006/relationships/slide" Target="/ppt/slides/slide7.xml" Id="Rd6d336f99da541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28b84afd874b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c60c7d51e4bd5" /><Relationship Type="http://schemas.openxmlformats.org/officeDocument/2006/relationships/theme" Target="/ppt/slideMasters/theme/theme1.xml" Id="R72c8a7dd16d54c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3c60c7d51e4b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2167a78d048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2daa4794c41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526ddc86a40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1d273ee3845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9db1f2c3b4d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2f3e04d57644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abf522f4541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BØMMELHAV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BØMMELHAV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BØMMELHAV AS ble etablert [år] og holder til i Bømlo.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BØMMELHAV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BØMMELHAV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BØMMELHAV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3 468 459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36 784 988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37 597 010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BØMMELHAV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EIDESVIK LARS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BØMMELHAV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5443 Bømlo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999 249 698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BØMMELHAV AS</a:t>
            </a:r>
          </a:p>
        </p:txBody>
      </p:sp>
    </p:spTree>
  </p:cSld>
  <p:clrMapOvr>
    <a:masterClrMapping xmlns:a="http://schemas.openxmlformats.org/drawingml/2006/main"/>
  </p:clrMapOvr>
</p:sld>
</file>