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1a38e3ede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20cb6425c46ff"/>
  </p:sldMasterIdLst>
  <p:sldIdLst>
    <p:sldId xmlns:r="http://schemas.openxmlformats.org/officeDocument/2006/relationships" id="256" r:id="Re427025f25b24b18"/>
    <p:sldId xmlns:r="http://schemas.openxmlformats.org/officeDocument/2006/relationships" id="257" r:id="Rcab67e6d5e814464"/>
    <p:sldId xmlns:r="http://schemas.openxmlformats.org/officeDocument/2006/relationships" id="258" r:id="R9de30010a28d4579"/>
    <p:sldId xmlns:r="http://schemas.openxmlformats.org/officeDocument/2006/relationships" id="259" r:id="R8cb2cc986bd94cc3"/>
    <p:sldId xmlns:r="http://schemas.openxmlformats.org/officeDocument/2006/relationships" id="260" r:id="Re1844a88b28b49b2"/>
    <p:sldId xmlns:r="http://schemas.openxmlformats.org/officeDocument/2006/relationships" id="261" r:id="Rf2a16aead9224b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20cb6425c46ff" /><Relationship Type="http://schemas.openxmlformats.org/officeDocument/2006/relationships/slide" Target="/ppt/slides/slide1.xml" Id="Re427025f25b24b18" /><Relationship Type="http://schemas.openxmlformats.org/officeDocument/2006/relationships/slide" Target="/ppt/slides/slide2.xml" Id="Rcab67e6d5e814464" /><Relationship Type="http://schemas.openxmlformats.org/officeDocument/2006/relationships/slide" Target="/ppt/slides/slide3.xml" Id="R9de30010a28d4579" /><Relationship Type="http://schemas.openxmlformats.org/officeDocument/2006/relationships/slide" Target="/ppt/slides/slide4.xml" Id="R8cb2cc986bd94cc3" /><Relationship Type="http://schemas.openxmlformats.org/officeDocument/2006/relationships/slide" Target="/ppt/slides/slide5.xml" Id="Re1844a88b28b49b2" /><Relationship Type="http://schemas.openxmlformats.org/officeDocument/2006/relationships/slide" Target="/ppt/slides/slide6.xml" Id="Rf2a16aead9224b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7bc4679eb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b96e12ee476f" /><Relationship Type="http://schemas.openxmlformats.org/officeDocument/2006/relationships/theme" Target="/ppt/slideMasters/theme/theme1.xml" Id="R94ce42a2dc11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02b96e12ee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bca999b4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9073a92746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f5f6a2000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3df8ef213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022163129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8c44f878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