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03859fb8ae43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65d5f05aef4d2f"/>
  </p:sldMasterIdLst>
  <p:sldIdLst>
    <p:sldId xmlns:r="http://schemas.openxmlformats.org/officeDocument/2006/relationships" id="256" r:id="R53f7e794d4744bd5"/>
    <p:sldId xmlns:r="http://schemas.openxmlformats.org/officeDocument/2006/relationships" id="257" r:id="R75a675a22f94474e"/>
    <p:sldId xmlns:r="http://schemas.openxmlformats.org/officeDocument/2006/relationships" id="258" r:id="R519ab40443cf4363"/>
    <p:sldId xmlns:r="http://schemas.openxmlformats.org/officeDocument/2006/relationships" id="259" r:id="R7b9c961a8acf46be"/>
    <p:sldId xmlns:r="http://schemas.openxmlformats.org/officeDocument/2006/relationships" id="260" r:id="R00e25016c93642ec"/>
    <p:sldId xmlns:r="http://schemas.openxmlformats.org/officeDocument/2006/relationships" id="261" r:id="R20a1c295a0524b74"/>
    <p:sldId xmlns:r="http://schemas.openxmlformats.org/officeDocument/2006/relationships" id="262" r:id="R46566840f4134e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5d5f05aef4d2f" /><Relationship Type="http://schemas.openxmlformats.org/officeDocument/2006/relationships/slide" Target="/ppt/slides/slide1.xml" Id="R53f7e794d4744bd5" /><Relationship Type="http://schemas.openxmlformats.org/officeDocument/2006/relationships/slide" Target="/ppt/slides/slide2.xml" Id="R75a675a22f94474e" /><Relationship Type="http://schemas.openxmlformats.org/officeDocument/2006/relationships/slide" Target="/ppt/slides/slide3.xml" Id="R519ab40443cf4363" /><Relationship Type="http://schemas.openxmlformats.org/officeDocument/2006/relationships/slide" Target="/ppt/slides/slide4.xml" Id="R7b9c961a8acf46be" /><Relationship Type="http://schemas.openxmlformats.org/officeDocument/2006/relationships/slide" Target="/ppt/slides/slide5.xml" Id="R00e25016c93642ec" /><Relationship Type="http://schemas.openxmlformats.org/officeDocument/2006/relationships/slide" Target="/ppt/slides/slide6.xml" Id="R20a1c295a0524b74" /><Relationship Type="http://schemas.openxmlformats.org/officeDocument/2006/relationships/slide" Target="/ppt/slides/slide7.xml" Id="R46566840f4134e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fc6efd12746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d346ed77b4fd4" /><Relationship Type="http://schemas.openxmlformats.org/officeDocument/2006/relationships/theme" Target="/ppt/slideMasters/theme/theme1.xml" Id="R028a36e0ff954a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0d346ed77b4f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b9506945848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cb83a342049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df006ca9748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b9f44f56549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5ef1d578e46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e8be679f641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53f1a1b1a4b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