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0ac21f316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fa00ccf9544ef"/>
  </p:sldMasterIdLst>
  <p:sldIdLst>
    <p:sldId xmlns:r="http://schemas.openxmlformats.org/officeDocument/2006/relationships" id="256" r:id="Rca1b1827721a4c63"/>
    <p:sldId xmlns:r="http://schemas.openxmlformats.org/officeDocument/2006/relationships" id="257" r:id="R23dd2e49df5143f7"/>
    <p:sldId xmlns:r="http://schemas.openxmlformats.org/officeDocument/2006/relationships" id="258" r:id="R554e1c43bdbf4ced"/>
    <p:sldId xmlns:r="http://schemas.openxmlformats.org/officeDocument/2006/relationships" id="259" r:id="R88a3533f9ab84a4c"/>
    <p:sldId xmlns:r="http://schemas.openxmlformats.org/officeDocument/2006/relationships" id="260" r:id="R1f66ab8792354088"/>
    <p:sldId xmlns:r="http://schemas.openxmlformats.org/officeDocument/2006/relationships" id="261" r:id="Rb34b994bea0644ce"/>
    <p:sldId xmlns:r="http://schemas.openxmlformats.org/officeDocument/2006/relationships" id="262" r:id="R2b781e125fdd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fa00ccf9544ef" /><Relationship Type="http://schemas.openxmlformats.org/officeDocument/2006/relationships/slide" Target="/ppt/slides/slide1.xml" Id="Rca1b1827721a4c63" /><Relationship Type="http://schemas.openxmlformats.org/officeDocument/2006/relationships/slide" Target="/ppt/slides/slide2.xml" Id="R23dd2e49df5143f7" /><Relationship Type="http://schemas.openxmlformats.org/officeDocument/2006/relationships/slide" Target="/ppt/slides/slide3.xml" Id="R554e1c43bdbf4ced" /><Relationship Type="http://schemas.openxmlformats.org/officeDocument/2006/relationships/slide" Target="/ppt/slides/slide4.xml" Id="R88a3533f9ab84a4c" /><Relationship Type="http://schemas.openxmlformats.org/officeDocument/2006/relationships/slide" Target="/ppt/slides/slide5.xml" Id="R1f66ab8792354088" /><Relationship Type="http://schemas.openxmlformats.org/officeDocument/2006/relationships/slide" Target="/ppt/slides/slide6.xml" Id="Rb34b994bea0644ce" /><Relationship Type="http://schemas.openxmlformats.org/officeDocument/2006/relationships/slide" Target="/ppt/slides/slide7.xml" Id="R2b781e125fdd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388b80f40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38f650f94258" /><Relationship Type="http://schemas.openxmlformats.org/officeDocument/2006/relationships/theme" Target="/ppt/slideMasters/theme/theme1.xml" Id="R6315ec94d9ff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438f650f9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ced6fb87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2764a622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21079300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276183a6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6382e6d0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40979bd7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015a2b21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BENDVOLD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