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bfb1e886e447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5d59952a1d4861"/>
  </p:sldMasterIdLst>
  <p:sldIdLst>
    <p:sldId xmlns:r="http://schemas.openxmlformats.org/officeDocument/2006/relationships" id="256" r:id="R48e0465cc0954463"/>
    <p:sldId xmlns:r="http://schemas.openxmlformats.org/officeDocument/2006/relationships" id="257" r:id="Rd150ce9be4264bc0"/>
    <p:sldId xmlns:r="http://schemas.openxmlformats.org/officeDocument/2006/relationships" id="258" r:id="R2157dfadd5114ce1"/>
    <p:sldId xmlns:r="http://schemas.openxmlformats.org/officeDocument/2006/relationships" id="259" r:id="Re542812546674150"/>
    <p:sldId xmlns:r="http://schemas.openxmlformats.org/officeDocument/2006/relationships" id="260" r:id="R8f7d27df62984076"/>
    <p:sldId xmlns:r="http://schemas.openxmlformats.org/officeDocument/2006/relationships" id="261" r:id="R3ae115beb4d84e5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5d59952a1d4861" /><Relationship Type="http://schemas.openxmlformats.org/officeDocument/2006/relationships/slide" Target="/ppt/slides/slide1.xml" Id="R48e0465cc0954463" /><Relationship Type="http://schemas.openxmlformats.org/officeDocument/2006/relationships/slide" Target="/ppt/slides/slide2.xml" Id="Rd150ce9be4264bc0" /><Relationship Type="http://schemas.openxmlformats.org/officeDocument/2006/relationships/slide" Target="/ppt/slides/slide3.xml" Id="R2157dfadd5114ce1" /><Relationship Type="http://schemas.openxmlformats.org/officeDocument/2006/relationships/slide" Target="/ppt/slides/slide4.xml" Id="Re542812546674150" /><Relationship Type="http://schemas.openxmlformats.org/officeDocument/2006/relationships/slide" Target="/ppt/slides/slide5.xml" Id="R8f7d27df62984076" /><Relationship Type="http://schemas.openxmlformats.org/officeDocument/2006/relationships/slide" Target="/ppt/slides/slide6.xml" Id="R3ae115beb4d84e5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a4e38285814e5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851316de484661" /><Relationship Type="http://schemas.openxmlformats.org/officeDocument/2006/relationships/theme" Target="/ppt/slideMasters/theme/theme1.xml" Id="R38ef1fa5308e46a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851316de4846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db4de4552542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7d9f494aa4dc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0e4d55b4774f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17de20a08c4b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111c437b8841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de5b0c016c42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 FORVALTNING AS ble etablert [år] og holder til i Valestrandsfossen.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SKJERPING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Hodlebrautsvegen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5281 Valestrandsfossen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999 273 513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 FORVALTNING AS</a:t>
            </a:r>
          </a:p>
        </p:txBody>
      </p:sp>
    </p:spTree>
  </p:cSld>
  <p:clrMapOvr>
    <a:masterClrMapping xmlns:a="http://schemas.openxmlformats.org/drawingml/2006/main"/>
  </p:clrMapOvr>
</p:sld>
</file>