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2b166bb5124c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ed7a3367e24751"/>
  </p:sldMasterIdLst>
  <p:sldIdLst>
    <p:sldId xmlns:r="http://schemas.openxmlformats.org/officeDocument/2006/relationships" id="256" r:id="Rec35e0bb632d4f6e"/>
    <p:sldId xmlns:r="http://schemas.openxmlformats.org/officeDocument/2006/relationships" id="257" r:id="R4adcaccd0fa14b9b"/>
    <p:sldId xmlns:r="http://schemas.openxmlformats.org/officeDocument/2006/relationships" id="258" r:id="Ra7cd28f2bc444e67"/>
    <p:sldId xmlns:r="http://schemas.openxmlformats.org/officeDocument/2006/relationships" id="259" r:id="Rb3d287956d3149e8"/>
    <p:sldId xmlns:r="http://schemas.openxmlformats.org/officeDocument/2006/relationships" id="260" r:id="Rf2732625cad24d91"/>
    <p:sldId xmlns:r="http://schemas.openxmlformats.org/officeDocument/2006/relationships" id="261" r:id="R465f9cf53703498f"/>
    <p:sldId xmlns:r="http://schemas.openxmlformats.org/officeDocument/2006/relationships" id="262" r:id="R11df0eaa55da46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ed7a3367e24751" /><Relationship Type="http://schemas.openxmlformats.org/officeDocument/2006/relationships/slide" Target="/ppt/slides/slide1.xml" Id="Rec35e0bb632d4f6e" /><Relationship Type="http://schemas.openxmlformats.org/officeDocument/2006/relationships/slide" Target="/ppt/slides/slide2.xml" Id="R4adcaccd0fa14b9b" /><Relationship Type="http://schemas.openxmlformats.org/officeDocument/2006/relationships/slide" Target="/ppt/slides/slide3.xml" Id="Ra7cd28f2bc444e67" /><Relationship Type="http://schemas.openxmlformats.org/officeDocument/2006/relationships/slide" Target="/ppt/slides/slide4.xml" Id="Rb3d287956d3149e8" /><Relationship Type="http://schemas.openxmlformats.org/officeDocument/2006/relationships/slide" Target="/ppt/slides/slide5.xml" Id="Rf2732625cad24d91" /><Relationship Type="http://schemas.openxmlformats.org/officeDocument/2006/relationships/slide" Target="/ppt/slides/slide6.xml" Id="R465f9cf53703498f" /><Relationship Type="http://schemas.openxmlformats.org/officeDocument/2006/relationships/slide" Target="/ppt/slides/slide7.xml" Id="R11df0eaa55da46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344b2ca01d4e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c2925869942b3" /><Relationship Type="http://schemas.openxmlformats.org/officeDocument/2006/relationships/theme" Target="/ppt/slideMasters/theme/theme1.xml" Id="Rce0ab8b7099540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7c2925869942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92d63819a46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e00e98a434d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8709aaf124d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3391f118045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bb33892a140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1840d97104c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21b8b78284c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EIRIK MELAND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 MELAND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EIRIK MELAND INVEST AS ble etablert [år] og holder til i Sandsli.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 MELAND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 MELAND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 MELAND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2 383 272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18 843 946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18 875 785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 MELAND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MELAND EIRIK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 MELAND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Vardhaugen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5253 Sandsli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999 299 342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 MELAND INVEST AS</a:t>
            </a:r>
          </a:p>
        </p:txBody>
      </p:sp>
    </p:spTree>
  </p:cSld>
  <p:clrMapOvr>
    <a:masterClrMapping xmlns:a="http://schemas.openxmlformats.org/drawingml/2006/main"/>
  </p:clrMapOvr>
</p:sld>
</file>