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afff37c223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004af8673548ad"/>
  </p:sldMasterIdLst>
  <p:sldIdLst>
    <p:sldId xmlns:r="http://schemas.openxmlformats.org/officeDocument/2006/relationships" id="256" r:id="Rba9247291a8f4fa3"/>
    <p:sldId xmlns:r="http://schemas.openxmlformats.org/officeDocument/2006/relationships" id="257" r:id="R2f1ad0e652264f5e"/>
    <p:sldId xmlns:r="http://schemas.openxmlformats.org/officeDocument/2006/relationships" id="258" r:id="Ra5856eed37b8499b"/>
    <p:sldId xmlns:r="http://schemas.openxmlformats.org/officeDocument/2006/relationships" id="259" r:id="R26fe1ddeb7664a60"/>
    <p:sldId xmlns:r="http://schemas.openxmlformats.org/officeDocument/2006/relationships" id="260" r:id="Re4f153f5a5284ae4"/>
    <p:sldId xmlns:r="http://schemas.openxmlformats.org/officeDocument/2006/relationships" id="261" r:id="Rda93a25afe9d4248"/>
    <p:sldId xmlns:r="http://schemas.openxmlformats.org/officeDocument/2006/relationships" id="262" r:id="R40b1ffb53ad84a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004af8673548ad" /><Relationship Type="http://schemas.openxmlformats.org/officeDocument/2006/relationships/slide" Target="/ppt/slides/slide1.xml" Id="Rba9247291a8f4fa3" /><Relationship Type="http://schemas.openxmlformats.org/officeDocument/2006/relationships/slide" Target="/ppt/slides/slide2.xml" Id="R2f1ad0e652264f5e" /><Relationship Type="http://schemas.openxmlformats.org/officeDocument/2006/relationships/slide" Target="/ppt/slides/slide3.xml" Id="Ra5856eed37b8499b" /><Relationship Type="http://schemas.openxmlformats.org/officeDocument/2006/relationships/slide" Target="/ppt/slides/slide4.xml" Id="R26fe1ddeb7664a60" /><Relationship Type="http://schemas.openxmlformats.org/officeDocument/2006/relationships/slide" Target="/ppt/slides/slide5.xml" Id="Re4f153f5a5284ae4" /><Relationship Type="http://schemas.openxmlformats.org/officeDocument/2006/relationships/slide" Target="/ppt/slides/slide6.xml" Id="Rda93a25afe9d4248" /><Relationship Type="http://schemas.openxmlformats.org/officeDocument/2006/relationships/slide" Target="/ppt/slides/slide7.xml" Id="R40b1ffb53ad84a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086e3fc4a4d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d64186ed048ef" /><Relationship Type="http://schemas.openxmlformats.org/officeDocument/2006/relationships/theme" Target="/ppt/slideMasters/theme/theme1.xml" Id="R5fdc45b151024e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2d64186ed048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4734ed75b43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f7a4c062d4f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05f4f50194c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6443305a041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b98a5f92248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d64f22b1d40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9a7822fb841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FILINELLA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FILINELLA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999 624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1 035 625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HANTVEIT GEIR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