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13cb8aaba4c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f7e2de6544aa8"/>
  </p:sldMasterIdLst>
  <p:sldIdLst>
    <p:sldId xmlns:r="http://schemas.openxmlformats.org/officeDocument/2006/relationships" id="256" r:id="R211a3f8dbaf641ce"/>
    <p:sldId xmlns:r="http://schemas.openxmlformats.org/officeDocument/2006/relationships" id="257" r:id="R2ddb7115205b48e1"/>
    <p:sldId xmlns:r="http://schemas.openxmlformats.org/officeDocument/2006/relationships" id="258" r:id="R5c6a8d376c07446f"/>
    <p:sldId xmlns:r="http://schemas.openxmlformats.org/officeDocument/2006/relationships" id="259" r:id="Rd4502ff4d80f4f81"/>
    <p:sldId xmlns:r="http://schemas.openxmlformats.org/officeDocument/2006/relationships" id="260" r:id="R2212d7709117497e"/>
    <p:sldId xmlns:r="http://schemas.openxmlformats.org/officeDocument/2006/relationships" id="261" r:id="Rcd55c7433cc34f89"/>
    <p:sldId xmlns:r="http://schemas.openxmlformats.org/officeDocument/2006/relationships" id="262" r:id="R84f7c2ec0fa8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f7e2de6544aa8" /><Relationship Type="http://schemas.openxmlformats.org/officeDocument/2006/relationships/slide" Target="/ppt/slides/slide1.xml" Id="R211a3f8dbaf641ce" /><Relationship Type="http://schemas.openxmlformats.org/officeDocument/2006/relationships/slide" Target="/ppt/slides/slide2.xml" Id="R2ddb7115205b48e1" /><Relationship Type="http://schemas.openxmlformats.org/officeDocument/2006/relationships/slide" Target="/ppt/slides/slide3.xml" Id="R5c6a8d376c07446f" /><Relationship Type="http://schemas.openxmlformats.org/officeDocument/2006/relationships/slide" Target="/ppt/slides/slide4.xml" Id="Rd4502ff4d80f4f81" /><Relationship Type="http://schemas.openxmlformats.org/officeDocument/2006/relationships/slide" Target="/ppt/slides/slide5.xml" Id="R2212d7709117497e" /><Relationship Type="http://schemas.openxmlformats.org/officeDocument/2006/relationships/slide" Target="/ppt/slides/slide6.xml" Id="Rcd55c7433cc34f89" /><Relationship Type="http://schemas.openxmlformats.org/officeDocument/2006/relationships/slide" Target="/ppt/slides/slide7.xml" Id="R84f7c2ec0fa8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fcae16a94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0d7de7e784dde" /><Relationship Type="http://schemas.openxmlformats.org/officeDocument/2006/relationships/theme" Target="/ppt/slideMasters/theme/theme1.xml" Id="R424eda1c0389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0d7de7e78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59bc88c0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f014b7b81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a05a568fe49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6abd4a5d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fed9da2a6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5779c989c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794e82d6f4b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