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4ceb2768c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79b21994a482f"/>
  </p:sldMasterIdLst>
  <p:sldIdLst>
    <p:sldId xmlns:r="http://schemas.openxmlformats.org/officeDocument/2006/relationships" id="256" r:id="R51c4bc2680174edd"/>
    <p:sldId xmlns:r="http://schemas.openxmlformats.org/officeDocument/2006/relationships" id="257" r:id="R6af04fd986bf46a7"/>
    <p:sldId xmlns:r="http://schemas.openxmlformats.org/officeDocument/2006/relationships" id="258" r:id="R791842d3eb4f48e8"/>
    <p:sldId xmlns:r="http://schemas.openxmlformats.org/officeDocument/2006/relationships" id="259" r:id="Re87264b13a544c7b"/>
    <p:sldId xmlns:r="http://schemas.openxmlformats.org/officeDocument/2006/relationships" id="260" r:id="Rd3dcf1feba164ffd"/>
    <p:sldId xmlns:r="http://schemas.openxmlformats.org/officeDocument/2006/relationships" id="261" r:id="Rcc3fa1dda077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79b21994a482f" /><Relationship Type="http://schemas.openxmlformats.org/officeDocument/2006/relationships/slide" Target="/ppt/slides/slide1.xml" Id="R51c4bc2680174edd" /><Relationship Type="http://schemas.openxmlformats.org/officeDocument/2006/relationships/slide" Target="/ppt/slides/slide2.xml" Id="R6af04fd986bf46a7" /><Relationship Type="http://schemas.openxmlformats.org/officeDocument/2006/relationships/slide" Target="/ppt/slides/slide3.xml" Id="R791842d3eb4f48e8" /><Relationship Type="http://schemas.openxmlformats.org/officeDocument/2006/relationships/slide" Target="/ppt/slides/slide4.xml" Id="Re87264b13a544c7b" /><Relationship Type="http://schemas.openxmlformats.org/officeDocument/2006/relationships/slide" Target="/ppt/slides/slide5.xml" Id="Rd3dcf1feba164ffd" /><Relationship Type="http://schemas.openxmlformats.org/officeDocument/2006/relationships/slide" Target="/ppt/slides/slide6.xml" Id="Rcc3fa1dda077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1512f459f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6f291d9e548b9" /><Relationship Type="http://schemas.openxmlformats.org/officeDocument/2006/relationships/theme" Target="/ppt/slideMasters/theme/theme1.xml" Id="Re05b5680613341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6f291d9e5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396e1c51c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a822596f0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1e3c089ff40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dd59a5da5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f734b461b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a7aeca264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