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c2928e221842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90ab94639849df"/>
  </p:sldMasterIdLst>
  <p:sldIdLst>
    <p:sldId xmlns:r="http://schemas.openxmlformats.org/officeDocument/2006/relationships" id="256" r:id="Ref4180d117384076"/>
    <p:sldId xmlns:r="http://schemas.openxmlformats.org/officeDocument/2006/relationships" id="257" r:id="Rc58bd8ff7ea74e96"/>
    <p:sldId xmlns:r="http://schemas.openxmlformats.org/officeDocument/2006/relationships" id="258" r:id="Rc48a69a680b5411c"/>
    <p:sldId xmlns:r="http://schemas.openxmlformats.org/officeDocument/2006/relationships" id="259" r:id="Rfbd40567409c44f7"/>
    <p:sldId xmlns:r="http://schemas.openxmlformats.org/officeDocument/2006/relationships" id="260" r:id="Rd5ece16827644832"/>
    <p:sldId xmlns:r="http://schemas.openxmlformats.org/officeDocument/2006/relationships" id="261" r:id="R32a1dca3eca9415a"/>
    <p:sldId xmlns:r="http://schemas.openxmlformats.org/officeDocument/2006/relationships" id="262" r:id="R3825ff91bbd34c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0ab94639849df" /><Relationship Type="http://schemas.openxmlformats.org/officeDocument/2006/relationships/slide" Target="/ppt/slides/slide1.xml" Id="Ref4180d117384076" /><Relationship Type="http://schemas.openxmlformats.org/officeDocument/2006/relationships/slide" Target="/ppt/slides/slide2.xml" Id="Rc58bd8ff7ea74e96" /><Relationship Type="http://schemas.openxmlformats.org/officeDocument/2006/relationships/slide" Target="/ppt/slides/slide3.xml" Id="Rc48a69a680b5411c" /><Relationship Type="http://schemas.openxmlformats.org/officeDocument/2006/relationships/slide" Target="/ppt/slides/slide4.xml" Id="Rfbd40567409c44f7" /><Relationship Type="http://schemas.openxmlformats.org/officeDocument/2006/relationships/slide" Target="/ppt/slides/slide5.xml" Id="Rd5ece16827644832" /><Relationship Type="http://schemas.openxmlformats.org/officeDocument/2006/relationships/slide" Target="/ppt/slides/slide6.xml" Id="R32a1dca3eca9415a" /><Relationship Type="http://schemas.openxmlformats.org/officeDocument/2006/relationships/slide" Target="/ppt/slides/slide7.xml" Id="R3825ff91bbd34c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6da9c0b794e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73648a70d4bac" /><Relationship Type="http://schemas.openxmlformats.org/officeDocument/2006/relationships/theme" Target="/ppt/slideMasters/theme/theme1.xml" Id="R3419a1a1dfb44d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e73648a70d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4ad142e6d40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78ff125804c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4ea1914da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0cc061dac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6ed2bed3343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94a1029194d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14c3a24324a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