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1ca73d8ae1c4f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ddd72e10234b09"/>
  </p:sldMasterIdLst>
  <p:sldIdLst>
    <p:sldId xmlns:r="http://schemas.openxmlformats.org/officeDocument/2006/relationships" id="256" r:id="R37ee6a0d78c84af6"/>
    <p:sldId xmlns:r="http://schemas.openxmlformats.org/officeDocument/2006/relationships" id="257" r:id="Re25e15b50e934eed"/>
    <p:sldId xmlns:r="http://schemas.openxmlformats.org/officeDocument/2006/relationships" id="258" r:id="R490e8c6d4ddd4d2c"/>
    <p:sldId xmlns:r="http://schemas.openxmlformats.org/officeDocument/2006/relationships" id="259" r:id="R4a7b3bdeb33f4e70"/>
    <p:sldId xmlns:r="http://schemas.openxmlformats.org/officeDocument/2006/relationships" id="260" r:id="Rb455923282404f84"/>
    <p:sldId xmlns:r="http://schemas.openxmlformats.org/officeDocument/2006/relationships" id="261" r:id="R819a6e09c5a34040"/>
    <p:sldId xmlns:r="http://schemas.openxmlformats.org/officeDocument/2006/relationships" id="262" r:id="R404ab501fbe448c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ddd72e10234b09" /><Relationship Type="http://schemas.openxmlformats.org/officeDocument/2006/relationships/slide" Target="/ppt/slides/slide1.xml" Id="R37ee6a0d78c84af6" /><Relationship Type="http://schemas.openxmlformats.org/officeDocument/2006/relationships/slide" Target="/ppt/slides/slide2.xml" Id="Re25e15b50e934eed" /><Relationship Type="http://schemas.openxmlformats.org/officeDocument/2006/relationships/slide" Target="/ppt/slides/slide3.xml" Id="R490e8c6d4ddd4d2c" /><Relationship Type="http://schemas.openxmlformats.org/officeDocument/2006/relationships/slide" Target="/ppt/slides/slide4.xml" Id="R4a7b3bdeb33f4e70" /><Relationship Type="http://schemas.openxmlformats.org/officeDocument/2006/relationships/slide" Target="/ppt/slides/slide5.xml" Id="Rb455923282404f84" /><Relationship Type="http://schemas.openxmlformats.org/officeDocument/2006/relationships/slide" Target="/ppt/slides/slide6.xml" Id="R819a6e09c5a34040" /><Relationship Type="http://schemas.openxmlformats.org/officeDocument/2006/relationships/slide" Target="/ppt/slides/slide7.xml" Id="R404ab501fbe448c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094fe3813d40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9df39f41594135" /><Relationship Type="http://schemas.openxmlformats.org/officeDocument/2006/relationships/theme" Target="/ppt/slideMasters/theme/theme1.xml" Id="R12b249da1c6444b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9df39f4159413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583d90b9874bd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cf1c551e5a45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87b59336de4e5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d11b4752804d6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9e0dd76b5347b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aca5b0a565416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42c14995484c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RETT HJEM ARKITEKTER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RETT HJEM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RETT HJEM ARKITEKTER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RETT HJEM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RETT HJEM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RETT HJEM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6 319 388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−4 760 220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−4 638 088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108 975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10 573 885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RETT HJEM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GEMICH AS  –  85,0 %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RICCI VALERIO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ROHONYI RAYMOND ISTVAN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RETT HJEM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Sluppenvegen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7037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www.retthjemarkitekter.no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999 638 821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RETT HJEM ARKITEKTER AS</a:t>
            </a:r>
          </a:p>
        </p:txBody>
      </p:sp>
    </p:spTree>
  </p:cSld>
  <p:clrMapOvr>
    <a:masterClrMapping xmlns:a="http://schemas.openxmlformats.org/drawingml/2006/main"/>
  </p:clrMapOvr>
</p:sld>
</file>