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e876533a2745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cf7dc6eca748a6"/>
  </p:sldMasterIdLst>
  <p:sldIdLst>
    <p:sldId xmlns:r="http://schemas.openxmlformats.org/officeDocument/2006/relationships" id="256" r:id="R394228be061541c9"/>
    <p:sldId xmlns:r="http://schemas.openxmlformats.org/officeDocument/2006/relationships" id="257" r:id="R7da79f5824bb4333"/>
    <p:sldId xmlns:r="http://schemas.openxmlformats.org/officeDocument/2006/relationships" id="258" r:id="R503f678ba03046d7"/>
    <p:sldId xmlns:r="http://schemas.openxmlformats.org/officeDocument/2006/relationships" id="259" r:id="Rc63aa0e8a3904de2"/>
    <p:sldId xmlns:r="http://schemas.openxmlformats.org/officeDocument/2006/relationships" id="260" r:id="Rd350cdd377544ad4"/>
    <p:sldId xmlns:r="http://schemas.openxmlformats.org/officeDocument/2006/relationships" id="261" r:id="Rcfd3180ee7124317"/>
    <p:sldId xmlns:r="http://schemas.openxmlformats.org/officeDocument/2006/relationships" id="262" r:id="R7c653347374e4e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cf7dc6eca748a6" /><Relationship Type="http://schemas.openxmlformats.org/officeDocument/2006/relationships/slide" Target="/ppt/slides/slide1.xml" Id="R394228be061541c9" /><Relationship Type="http://schemas.openxmlformats.org/officeDocument/2006/relationships/slide" Target="/ppt/slides/slide2.xml" Id="R7da79f5824bb4333" /><Relationship Type="http://schemas.openxmlformats.org/officeDocument/2006/relationships/slide" Target="/ppt/slides/slide3.xml" Id="R503f678ba03046d7" /><Relationship Type="http://schemas.openxmlformats.org/officeDocument/2006/relationships/slide" Target="/ppt/slides/slide4.xml" Id="Rc63aa0e8a3904de2" /><Relationship Type="http://schemas.openxmlformats.org/officeDocument/2006/relationships/slide" Target="/ppt/slides/slide5.xml" Id="Rd350cdd377544ad4" /><Relationship Type="http://schemas.openxmlformats.org/officeDocument/2006/relationships/slide" Target="/ppt/slides/slide6.xml" Id="Rcfd3180ee7124317" /><Relationship Type="http://schemas.openxmlformats.org/officeDocument/2006/relationships/slide" Target="/ppt/slides/slide7.xml" Id="R7c653347374e4e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01031fcd3a44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e757424604906" /><Relationship Type="http://schemas.openxmlformats.org/officeDocument/2006/relationships/theme" Target="/ppt/slideMasters/theme/theme1.xml" Id="Rfca8bb0299034b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0e7574246049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a91d16fc646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e8583a3cf49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6ff709fa546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2d45b56cf41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18570851d41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fb8bc86d641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7c3d0e0f34d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VÅGE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VÅGE AS ble etablert [år] og holder til i Volda.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70 874 687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3 143 400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2 977 202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12 559 104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37 006 863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 INDUSTRI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Morkamyra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6105 Volda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07 88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999 654 126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