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ff1fbdcf7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33fcab3264afc"/>
  </p:sldMasterIdLst>
  <p:sldIdLst>
    <p:sldId xmlns:r="http://schemas.openxmlformats.org/officeDocument/2006/relationships" id="256" r:id="R6799e29f9b91415d"/>
    <p:sldId xmlns:r="http://schemas.openxmlformats.org/officeDocument/2006/relationships" id="257" r:id="R6ebb2b03f4be4804"/>
    <p:sldId xmlns:r="http://schemas.openxmlformats.org/officeDocument/2006/relationships" id="258" r:id="Rbef4bfd3967c4b3d"/>
    <p:sldId xmlns:r="http://schemas.openxmlformats.org/officeDocument/2006/relationships" id="259" r:id="Rc7cbc2f697074be8"/>
    <p:sldId xmlns:r="http://schemas.openxmlformats.org/officeDocument/2006/relationships" id="260" r:id="Rb5fa2cf8b7d7424d"/>
    <p:sldId xmlns:r="http://schemas.openxmlformats.org/officeDocument/2006/relationships" id="261" r:id="R3a1e08491c23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33fcab3264afc" /><Relationship Type="http://schemas.openxmlformats.org/officeDocument/2006/relationships/slide" Target="/ppt/slides/slide1.xml" Id="R6799e29f9b91415d" /><Relationship Type="http://schemas.openxmlformats.org/officeDocument/2006/relationships/slide" Target="/ppt/slides/slide2.xml" Id="R6ebb2b03f4be4804" /><Relationship Type="http://schemas.openxmlformats.org/officeDocument/2006/relationships/slide" Target="/ppt/slides/slide3.xml" Id="Rbef4bfd3967c4b3d" /><Relationship Type="http://schemas.openxmlformats.org/officeDocument/2006/relationships/slide" Target="/ppt/slides/slide4.xml" Id="Rc7cbc2f697074be8" /><Relationship Type="http://schemas.openxmlformats.org/officeDocument/2006/relationships/slide" Target="/ppt/slides/slide5.xml" Id="Rb5fa2cf8b7d7424d" /><Relationship Type="http://schemas.openxmlformats.org/officeDocument/2006/relationships/slide" Target="/ppt/slides/slide6.xml" Id="R3a1e08491c23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93b6d3f8b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d2e00990345eb" /><Relationship Type="http://schemas.openxmlformats.org/officeDocument/2006/relationships/theme" Target="/ppt/slideMasters/theme/theme1.xml" Id="R0ce3f1f6edce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d2e009903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d678969a1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a6581adb4f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5e0a0945f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93bba624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246fe4811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5fab761a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