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f4c1808b9d42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1158597a20405c"/>
  </p:sldMasterIdLst>
  <p:sldIdLst>
    <p:sldId xmlns:r="http://schemas.openxmlformats.org/officeDocument/2006/relationships" id="256" r:id="R0fbb4050c01d40e6"/>
    <p:sldId xmlns:r="http://schemas.openxmlformats.org/officeDocument/2006/relationships" id="257" r:id="R1a86c75af9704116"/>
    <p:sldId xmlns:r="http://schemas.openxmlformats.org/officeDocument/2006/relationships" id="258" r:id="R8c616a6e3bfa4ee4"/>
    <p:sldId xmlns:r="http://schemas.openxmlformats.org/officeDocument/2006/relationships" id="259" r:id="Re51e21aeb5744b9e"/>
    <p:sldId xmlns:r="http://schemas.openxmlformats.org/officeDocument/2006/relationships" id="260" r:id="Rea842cf9f964430f"/>
    <p:sldId xmlns:r="http://schemas.openxmlformats.org/officeDocument/2006/relationships" id="261" r:id="R4baa4c48ed824f78"/>
    <p:sldId xmlns:r="http://schemas.openxmlformats.org/officeDocument/2006/relationships" id="262" r:id="R0a1820a95c374b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158597a20405c" /><Relationship Type="http://schemas.openxmlformats.org/officeDocument/2006/relationships/slide" Target="/ppt/slides/slide1.xml" Id="R0fbb4050c01d40e6" /><Relationship Type="http://schemas.openxmlformats.org/officeDocument/2006/relationships/slide" Target="/ppt/slides/slide2.xml" Id="R1a86c75af9704116" /><Relationship Type="http://schemas.openxmlformats.org/officeDocument/2006/relationships/slide" Target="/ppt/slides/slide3.xml" Id="R8c616a6e3bfa4ee4" /><Relationship Type="http://schemas.openxmlformats.org/officeDocument/2006/relationships/slide" Target="/ppt/slides/slide4.xml" Id="Re51e21aeb5744b9e" /><Relationship Type="http://schemas.openxmlformats.org/officeDocument/2006/relationships/slide" Target="/ppt/slides/slide5.xml" Id="Rea842cf9f964430f" /><Relationship Type="http://schemas.openxmlformats.org/officeDocument/2006/relationships/slide" Target="/ppt/slides/slide6.xml" Id="R4baa4c48ed824f78" /><Relationship Type="http://schemas.openxmlformats.org/officeDocument/2006/relationships/slide" Target="/ppt/slides/slide7.xml" Id="R0a1820a95c374b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f074952c240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4068b3ac540a3" /><Relationship Type="http://schemas.openxmlformats.org/officeDocument/2006/relationships/theme" Target="/ppt/slideMasters/theme/theme1.xml" Id="R4b2bfa31415e4d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04068b3ac540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50601f7224a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0c8488e8540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de2df2015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a8589dd1745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930b6edc746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abbe73f994b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d31afa38341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